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EDEC"/>
    <a:srgbClr val="F2E4C6"/>
    <a:srgbClr val="786B7D"/>
    <a:srgbClr val="FEF8EC"/>
    <a:srgbClr val="FCE2A9"/>
    <a:srgbClr val="DE8371"/>
    <a:srgbClr val="553C3E"/>
    <a:srgbClr val="BA9D9F"/>
    <a:srgbClr val="F7F3D9"/>
    <a:srgbClr val="EAF0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94660"/>
  </p:normalViewPr>
  <p:slideViewPr>
    <p:cSldViewPr snapToGrid="0">
      <p:cViewPr>
        <p:scale>
          <a:sx n="70" d="100"/>
          <a:sy n="70" d="100"/>
        </p:scale>
        <p:origin x="-10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5788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972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748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249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576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620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394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899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458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738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66A7-9EC1-4E64-943A-1D93F08013B5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387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766A7-9EC1-4E64-943A-1D93F08013B5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3B8803-BB2F-496F-80E7-487340EB3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512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E4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6" name="Picture 2" descr="G:\Project work\Infographics Work\Powerpoint\Traveling BG-1\Traveling BG-1 Se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088" y="2498380"/>
            <a:ext cx="8115912" cy="4359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/>
          <p:cNvSpPr/>
          <p:nvPr/>
        </p:nvSpPr>
        <p:spPr>
          <a:xfrm>
            <a:off x="0" y="0"/>
            <a:ext cx="12192000" cy="24983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7" name="Picture 3" descr="G:\Project work\Infographics Work\Powerpoint\Traveling BG-1\Traveling BG-1 Mountai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8539" y="2039863"/>
            <a:ext cx="8442409" cy="458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G:\Project work\Infographics Work\Powerpoint\Traveling BG-1\Traveling BG-1 Buildin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913" y="1249190"/>
            <a:ext cx="3321284" cy="159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G:\Project work\Infographics Work\Powerpoint\Traveling BG-1\Traveling BG-1 Cocunut Tree 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745" y="1593202"/>
            <a:ext cx="876300" cy="1531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:\Project work\Infographics Work\Powerpoint\Traveling BG-1\Traveling BG-1 Bush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50" y="2326269"/>
            <a:ext cx="4089738" cy="1597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G:\Project work\Infographics Work\Powerpoint\Traveling BG-1\Traveling BG-1 Cocunut Tree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090" y="463137"/>
            <a:ext cx="3144350" cy="287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G:\Project work\Infographics Work\Powerpoint\Traveling BG-1\Traveling BG-1 Sleeping Chair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745" y="3124932"/>
            <a:ext cx="4009121" cy="2118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G:\Project work\Infographics Work\Powerpoint\Traveling BG-1\Traveling BG-1 Umbrella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39" y="874933"/>
            <a:ext cx="3474527" cy="4364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G:\Project work\Infographics Work\Powerpoint\Traveling BG-1\Traveling BG-1 Table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387" y="4678190"/>
            <a:ext cx="2014105" cy="1074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G:\Project work\Infographics Work\Powerpoint\Traveling BG-1\Traveling BG-1 Juice Glass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124485" y="3865251"/>
            <a:ext cx="473018" cy="843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G:\Project work\Infographics Work\Powerpoint\Traveling BG-1\Traveling BG-1 bag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711" y="4558128"/>
            <a:ext cx="899390" cy="993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G:\Project work\Infographics Work\Powerpoint\Traveling BG-1\Traveling BG-1 Hat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7407" y="4265095"/>
            <a:ext cx="688466" cy="950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0"/>
          <p:cNvSpPr/>
          <p:nvPr/>
        </p:nvSpPr>
        <p:spPr>
          <a:xfrm>
            <a:off x="4076088" y="7116255"/>
            <a:ext cx="41363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Your text here</a:t>
            </a:r>
          </a:p>
        </p:txBody>
      </p:sp>
    </p:spTree>
    <p:extLst>
      <p:ext uri="{BB962C8B-B14F-4D97-AF65-F5344CB8AC3E}">
        <p14:creationId xmlns:p14="http://schemas.microsoft.com/office/powerpoint/2010/main" val="3687061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300"/>
                            </p:stCondLst>
                            <p:childTnLst>
                              <p:par>
                                <p:cTn id="4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0"/>
                            </p:stCondLst>
                            <p:childTnLst>
                              <p:par>
                                <p:cTn id="4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900"/>
                            </p:stCondLst>
                            <p:childTnLst>
                              <p:par>
                                <p:cTn id="5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400"/>
                            </p:stCondLst>
                            <p:childTnLst>
                              <p:par>
                                <p:cTn id="5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00"/>
                            </p:stCondLst>
                            <p:childTnLst>
                              <p:par>
                                <p:cTn id="6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300"/>
                            </p:stCondLst>
                            <p:childTnLst>
                              <p:par>
                                <p:cTn id="7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6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8" grpId="0" animBg="1"/>
      <p:bldP spid="2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3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Andreas Lex</dc:creator>
  <cp:lastModifiedBy>SOUMYA LAPPY</cp:lastModifiedBy>
  <cp:revision>74</cp:revision>
  <dcterms:created xsi:type="dcterms:W3CDTF">2015-09-23T02:58:27Z</dcterms:created>
  <dcterms:modified xsi:type="dcterms:W3CDTF">2015-10-16T09:19:00Z</dcterms:modified>
</cp:coreProperties>
</file>